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98" r:id="rId2"/>
    <p:sldId id="256" r:id="rId3"/>
    <p:sldId id="257" r:id="rId4"/>
    <p:sldId id="259" r:id="rId5"/>
    <p:sldId id="260" r:id="rId6"/>
    <p:sldId id="261" r:id="rId7"/>
    <p:sldId id="25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4" autoAdjust="0"/>
    <p:restoredTop sz="94660"/>
  </p:normalViewPr>
  <p:slideViewPr>
    <p:cSldViewPr snapToGrid="0">
      <p:cViewPr>
        <p:scale>
          <a:sx n="66" d="100"/>
          <a:sy n="66" d="100"/>
        </p:scale>
        <p:origin x="105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7EE63-4FDF-456F-96FC-5333E046CA63}" type="datetimeFigureOut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695D-64CC-44E8-83C4-8F72E7E7B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1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FC977-29EA-066C-D285-3DDD13107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0F8BA-FDA3-953D-3D88-F61F3EFD2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64994-9299-FE71-55E4-DBEC37C6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019F-D7C2-4631-9352-F2AA773BF084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41B1E8-73DD-627B-8C3A-55893D01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75F57-2021-8BE3-AA83-E1B824AC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73787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0218F568-7ADA-4E91-91E2-D944666FCD13}" type="slidenum">
              <a:rPr lang="ko-KR" altLang="en-US" smtClean="0"/>
              <a:pPr/>
              <a:t>‹#›</a:t>
            </a:fld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752785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9D0B6-B086-8DB9-E9BB-04606145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F96888-4BD5-F879-B01F-3A8F4B57F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1F644-7A6C-8B66-DEE6-62C0D9A02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C0FC-BEEE-46C6-8AB4-AA5051BA9C05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961CB-F678-D0EF-280C-B042C162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8D2FB-BFD5-1200-8E34-56D9EBD8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69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7789D8-7312-89D0-B68B-5A0DE2822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CB0FF5-2E9C-49FC-9B01-7B7BBC272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5C7B4E-A0EA-5F54-2CC7-02DAF7D8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3656-F079-4AB3-A796-E0F7E16CC8FF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898D6F-408D-CE38-4398-B34D0C69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B7498-0EFA-88C2-B124-74F16297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0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3028A-7E79-D317-5BD5-2F0B814C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53620-CB53-1B84-5F0D-745763127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E9129-8A99-8101-5279-12426936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085A9-E347-412B-B805-5B753591777B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C9C55-E2CD-3D61-4856-810767C7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9977FE-9D6D-5CE8-C348-80CCAB29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9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572B1-A843-D36E-A097-D2F25BB0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84ED12-6465-E310-B706-89CDCC20A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33940-692E-D983-8928-45DB2A4F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C9683-BF9F-45E4-983C-791BF4D62851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DC2B69-60D1-3DD2-1802-4E650C28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329A5-3EC9-18E7-9784-1DC2EB5C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32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BF5EF-2678-424F-9C3A-0B34B777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4E9D7-CF9D-7995-4D11-557C38AAC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7E0BFC-DE92-6296-5382-67D827B72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84F078-40F4-A725-B478-06E6400C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A856B-83BB-4967-95D6-17C5EB0E3FD2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6EDB6C-B354-4134-D5B3-A22EE20E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4F312-15A1-90ED-BF72-BE9B0459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5F6BE-3F9D-1657-E0D0-A100DABA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E27538-8A8A-2276-7FAF-3F07B3971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877113-8BA9-DB4B-380D-5734A8CB4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A05CB1-4295-EB22-E94E-C6065F235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2F834D-7E6A-50B6-D52D-96A3B0393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8F46C0-37FE-881B-3D2E-6427F95F6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6404-6E15-46E3-8E2D-35B0DA7C9260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3DF642-DDD2-DB33-F80C-74E04C04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9F7C46-5EF4-AD03-A360-7BB35EF3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6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61DB0-350A-9CD7-7482-3DD0969F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45E83E-456E-08A5-7BBC-F0B8C82B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5EF97-8093-45A0-9004-1D302D4A323B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A0B36E-EFCC-B039-0FEA-D0BC717A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21D0AF-8453-B61A-1968-DB853059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03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1CF6E7-D262-B23C-0B1D-C6FA0765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50C53-68DC-4263-AC8E-AC5F4A310BF4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078A57-E611-54CC-202A-B4FAAF1C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E00EB-03F3-1E10-4E22-856740A0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4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57830-5155-CB05-3277-4D52725B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74555-AEF5-D393-4C2E-8865FDCC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1CA40E-62E9-395E-B9A8-438FF5DAC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442F01-2C47-2C17-06E0-86F92CE9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8FA0-F1A0-4363-83A8-506886570410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DD516-396A-C6DB-8F92-F9F0270C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8A339-EE38-67F5-2C94-779E0FC8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08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1B116-D2B6-AA74-BBBA-15D44B69D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1569EC-D74B-D214-0199-8502D514F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851D15-2167-31A3-9B06-2D0AB25B1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0D47DB-0C60-CE15-E032-8B96883AE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DF73-6301-45E7-BC7A-669491E70AA4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AA4DD-CFA3-96B0-B174-F350AB08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EEC082-ED35-6E9D-C5F0-FE144DEF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7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3DE6A7-16BE-7154-4B83-63C0546E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08E7E9-8255-EE0B-CE0F-BB17D6C0A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698DFF-66BC-BC4A-FAFA-374019155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842DB1-62F0-4FF2-8258-DAF607743C3F}" type="datetime1">
              <a:rPr lang="ko-KR" altLang="en-US" smtClean="0"/>
              <a:t>2026-01-14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2572B-3F0E-BE82-61A4-DCBFDF203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90887A-0D8C-92AE-6181-7EE9E3228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18F568-7ADA-4E91-91E2-D944666FC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4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6D0C-8367-AE8E-F10D-E9671451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2EF762-B94D-F46C-30D2-C7FB5973B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pic>
        <p:nvPicPr>
          <p:cNvPr id="4" name="그림 3" descr="텍스트, 스크린샷, 만화 영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580ADA-1D97-B763-2FA1-8C8B16BD2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  <p:pic>
        <p:nvPicPr>
          <p:cNvPr id="3" name="그림 2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FDF046-9560-9C79-C7BF-8587BB015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227" y="653000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CDCA24-1678-96C0-5F17-74A1A50C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96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BC457-54DE-4B77-C1AF-20FA002C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해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975CD2-6A47-5AE5-54F5-1E8CA1EA9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36C4E3-F80F-BE03-0670-B4AB6E136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8D75FA-BB96-8BDA-7CF0-E9A66555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6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094B7-8F96-15A0-1AD8-282628E3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음료, 맥주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E3E65E-8AB2-1F15-ABF7-A214F6E43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848579-A2FE-41F0-4FDF-93053EC52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9E01B7-C1FB-9C35-383B-386F54B2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4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25104-B0EF-9E35-804E-5B03C4738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081C5C-8682-4DBD-BC13-70586D44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7234FC-2301-4119-BB76-677DE1E79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FD4E4E-22B6-6149-A675-05E7E0DE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8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0197-158D-B2AD-343B-2C1408957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82E70A-E5A5-7651-920A-37B604F23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A980DE-DA46-C791-AB58-10BF37ECE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5D4DC3-83CB-604E-769C-5392E438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7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3A4C-305F-E21D-FA32-8BCDDB19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19F04B-E012-A78F-B63B-6B97440E0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3D597B-2D4C-27A6-E832-7B3D7C104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E08BA9-DD6A-E1DB-C94B-EC9D33BC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720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BBAC0-0989-F867-0541-BC6D6627C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84681C-26CA-04E4-C090-66382BD28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2053A1-45B4-3A10-2BA2-F775E75D2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458AEE-6B8F-4EFE-54DD-37E1FE20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6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3913-A657-E939-DC5C-CA2756580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542768-9C47-F653-4F10-3254A0BFE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7B43B8-1E9C-5222-E26C-0C5C8CAA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32739A-CF9F-B1B2-F39F-81F5DDAF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30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E008-AD85-1E50-5F54-06E82D732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E67C2B-5993-6043-677E-48F281FA8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641F18-2C17-0323-728A-74AD250E7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DD612E-42D0-1E43-79C1-EA9427D7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191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9EAD-7003-FB0A-53FF-924BCF28F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024E76-ECBE-3E39-AD6F-233F88D39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2CDEBB-B85B-4A77-C7D1-9F399503F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FF1860-FBC4-77C3-770B-9B7A4859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2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B821C-36F6-4FA6-BB3A-9A21E9914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907307-81B1-92FB-86D9-30AA40387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35701D-89C9-300B-19A0-FBC839A15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2C5C25-C6E9-DDB5-E8D2-DCF86960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574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92E5B1-92A5-7D41-EDD3-17B5D9ED4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  <p:pic>
        <p:nvPicPr>
          <p:cNvPr id="6" name="그림 5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533BF9-E3EB-936F-4E53-A1489F28D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B8DF55-BEE3-ABB0-6BE7-4EE73E69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18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A6A15-BDFE-92E1-5738-3E6ADD785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음료, 스크린샷, 알코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B0337A-C545-67D7-1239-BC74B47F7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158E0B-804C-A0AA-2AEF-B0444249B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CCA7BE-F5C8-CE4A-7E5E-5251CD0F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5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F3884-F32E-83AB-B57F-807ECDBB1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명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B605C6-EF27-D718-5396-F6635360A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0FB10A-CBA9-51EB-7EBE-61BF2061D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89E9EB-814E-2CF9-A34D-1D0377C0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3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0534E-507B-6C9B-05F7-6EBD8493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편지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474490-6181-85BB-EF0E-2F8BD480D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8C86BD-B9B3-8E16-D75B-9D6F85E6C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7437E8-0E22-CD8F-2C7C-3D98AAB3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11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4A960-5878-114B-EADD-6FB110BCC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8D8BFA-1538-9E9C-1F4D-F591B4DEE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998F98-7702-710A-1117-DE5E216C8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F9CCB5-7DE6-7B24-E287-95AEC2141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89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1CE00-D844-B515-59B2-00CEDE0C2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B5EA35-56D5-7D1C-14E6-D0A6108A5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AF1C1D-4614-D305-74F0-DF983C630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F2D053-316B-19E1-BD47-FB14E8BB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87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D7CAF-0D78-B1C2-2095-733CDE3D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DE2467-A0D8-6447-1CDA-13D028A92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5BCDF1-F6DF-4D18-B892-63B9D8F98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7403F6-71B6-6321-33C0-65F887A57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833" y="1047294"/>
            <a:ext cx="1448481" cy="646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AE3FC3-43E8-8276-2218-3E1CCD2DA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79" y="913541"/>
            <a:ext cx="1335654" cy="780648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903B4EC-9BEE-F097-F834-9F831133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58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33C2A-545A-B6C9-82B9-8F724EF88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저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BC3CC9-97EC-C11B-5D98-41271AA63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9125C9-841D-0DF5-8CC0-BB941A912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262646-3A0C-AB4D-54C3-AB27160E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51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4131F-922E-4159-AA3A-A26109E4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C13BEE-0E6D-009C-2E7A-149FEDC57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53B324-0440-A811-F2B3-3D63D6C4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DF723E-CF25-E925-45B4-4DB20C8B1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1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A523D-5A1B-2633-355A-E2C19E99D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ECB44A-4989-1681-E9B5-11290966B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A816F1-03AF-E95B-5209-272A0CA34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D0F88B-B46D-2829-F086-2DACCF36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80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9DC7A-7B5C-E7E9-F34F-94F49C715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8AA1E4-040C-6EFF-7C3D-9C05E84C6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50BC07-7269-53BF-A10B-358956A91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B3CB73-4563-D8E4-EE46-47825F9B1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14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1B432-6B41-0C05-C23B-656D07515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포스터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796DE7-27B2-2CFB-AE20-4A94643B8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F423F0-9E0A-3D6A-2B44-63C68501F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311A15-AF53-57B4-AEC5-9C02F5EC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2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84E47-2365-5453-1365-FB45F06D8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4D4BF2-10D6-C79B-EB65-EB0B1CA9A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0BEA57-D900-1189-4D1E-F0FBDC14F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pic>
        <p:nvPicPr>
          <p:cNvPr id="6" name="그림 5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96DDE4-CB68-E061-76CB-CB92A4E7F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886" y="6675146"/>
            <a:ext cx="1030514" cy="3062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83F2C-4FF3-359D-96C3-31536F3C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302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487CD-766C-2DD9-CD47-7FEF7DA82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C290A9-6F75-F4A5-A96B-E299A40BE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4BC6A6-D30A-F86C-6D31-BFFF461F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5F9377-D95D-069A-D5B8-DBA92869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671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0BBD7-BD88-3C3E-16F2-8FC12B666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포스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804BA9-7A79-7F3D-7304-975702712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F0A12B-B31E-8B9D-FC5A-0290DF647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9078F6-0CA6-B9D7-ADBE-1BE0AE8B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6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776CF-C6DE-B053-AD1B-F3E2E75D2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DAB3A4-03BA-67B9-B14A-DB71EFA88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9E7E3D-A25A-5D92-C94E-505987552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882C67-6C79-5DEA-756F-6CF84DCD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04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7A7B8-1C49-5D77-E0BB-C668C9327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알코올, 디자인, 음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6EA07B-A529-45EC-B4A0-C2165CB12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9D6990-E43A-9995-DE5C-6B728317F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0E970A-E976-898E-E251-2EA8E753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706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EA702-F3F3-F47B-CEC8-4529E0ED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명함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9CE081-EB50-958C-830D-207A3C9A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FD9C05-4799-FC74-7952-12A589267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49EAC-8FA8-FC67-B1D9-0BA59F0F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25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039A7-8CBE-A00F-09B2-E94C1735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86E54C-4F4D-2E7C-C906-12C59D52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7F8531-CC76-C471-021A-804B4EB17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1D7AA9-C7B0-D046-6DAD-2278116E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93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71667-56BB-BDFE-3585-6FFA95D2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58886A-D02A-D758-4317-3091D1D6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5C1988-054B-BE55-FF8E-731D2DE01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B52B89-3838-C142-4EB7-DB1CC9B47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89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3BD5F-5978-AFDB-1875-4B90263AA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EEB10C-0CE1-34C4-62F8-D97F427E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5F28E1-E4D6-F483-5736-E3EF1FF84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B4618E-66ED-5CD1-9DF0-FB46982B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88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CD800-0FC0-C8AD-6C8B-320756819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12227D-1E82-0AF8-8ADC-7AA1FE3DD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7A1B2B-90EB-3A73-6A3D-07E746564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7AC87F-EBA3-6FAE-AE93-1577DEBD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315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14B31-D447-8CD9-9365-310C431F4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91773C-2F45-D995-4499-A052098A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A2E352-3DE8-15E3-344B-2F08F423C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F2EF6D-F519-DD97-9A37-E0ECC181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E1E04-C69D-5947-8169-E4131966D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3038AC-C59A-060D-43C2-3DE4B37C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485F2B-5A7D-9DCA-D76F-A6B1E1EE1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62CFD-7D0B-E7A2-1F60-C495B802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0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FBFB2-1D3C-98FE-9AD2-D7D7CB3E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565F2C-2CD0-9547-6A60-A02EDD713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FC1E94-6830-673B-C281-25291B043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9C5DE3-A4C5-702A-BBEA-FEDCBBD5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318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A19A-31DD-CC44-6F3C-8F530516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6B60A6-AEC7-DAF5-5ABD-7567258B8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B69115-FF0B-176A-ACA1-AE1A6570B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E5866D-ED86-EC4E-7B6C-0C6EC16D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40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FC6D9-0C95-6670-6007-52160FF14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료, 텍스트, 알코올 음료, 밀 맥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490F97-2091-BC7F-3611-5A6880831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6FCDE6-FDAF-AE75-7454-739B34FB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213D85-20FF-94E0-6B37-ADC9ACA2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81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CDD3-F3D0-02D8-17C9-4D3401EEE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165B7-0CAF-C92A-DD3F-C298A705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53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F60E8-018D-547B-DF2C-CF37B858D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B2FC82-53F2-91C0-F7A4-3245BB03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38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A9CA9-64F6-3258-E315-EEF7A1D6B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68A98B-63FB-2A26-87E9-19555B3C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37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8915E-E285-E23F-129C-E94DEF76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105D6A-EE17-4378-40A1-FB2904ACC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81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96047-9DC7-B839-7517-B898A60D9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CEA3B3-E2D1-C006-9BF9-9B9E3B58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05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DF3BF-4B73-A9B3-B36E-E68EC345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DF457D-52EA-F780-7274-7764966C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9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98B32-E699-10BA-86FB-89F8B8B3E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1388C0-932A-D75D-ABF1-DEABACDF1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EC0F55-EB8F-9F9F-D80C-311413FD6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43521D-42E9-A3B1-6655-1563BF22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964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CDFE7-740C-3837-00F2-078C2C767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6F8C58-A7AB-FCC9-2CEE-DB45F24C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214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D7663-E4EB-F0AC-30A1-B0ADB5DEF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B013E5-9AEC-808B-6036-7F282A2E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62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A8839-B0D0-DCEC-E9CA-4AB226931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E392B0-3496-3B73-96BB-73ED0D1D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6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B2FED-4443-5BF7-96F1-B331B944F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05F70B-CD6A-10FE-B9E5-E564EE4B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D8ADA5-BEBE-06FF-9AE8-A33F8FBF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C1CE69-63DC-F0CA-681E-660C33E4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3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F4E56-17D9-A056-1945-8742AED9B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DE07A3-8E4A-7771-065E-0515F79DA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C53EBA-A186-AB5F-E3C4-54C801003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AFAA85-7C6A-BEB7-B881-7957A4BC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02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03D73-C1CB-884D-2604-78FEF2E1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4FE01F-4A9A-2241-A20E-81DC9622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E95096-5CF9-CD2A-40EA-D1343FD03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D74EB9-93F3-E613-68A7-43FB2602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7AB56-59CA-9413-1380-1C370A56C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평행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0084BE-88ED-FC1F-5280-78140A27A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4"/>
            <a:ext cx="12192000" cy="6807311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8E3FE0-2497-204F-3A46-DE36E60CA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486" y="6522746"/>
            <a:ext cx="1030514" cy="306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29C067-DF4C-3776-9ECD-1D6EEA0C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568-7ADA-4E91-91E2-D944666FCD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224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52</Words>
  <Application>Microsoft Office PowerPoint</Application>
  <PresentationFormat>와이드스크린</PresentationFormat>
  <Paragraphs>52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3</cp:revision>
  <dcterms:created xsi:type="dcterms:W3CDTF">2026-01-14T03:08:32Z</dcterms:created>
  <dcterms:modified xsi:type="dcterms:W3CDTF">2026-01-14T03:20:41Z</dcterms:modified>
</cp:coreProperties>
</file>